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lundi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13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octobre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43807" y="1611304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0660" y="2760725"/>
            <a:ext cx="8740953" cy="120032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smtClean="0">
                <a:latin typeface="Toonish" pitchFamily="2" charset="0"/>
                <a:ea typeface="Toonish" pitchFamily="2" charset="0"/>
              </a:rPr>
              <a:t>1. </a:t>
            </a:r>
            <a:r>
              <a:rPr lang="en-US" sz="3600" dirty="0" smtClean="0">
                <a:latin typeface="Toonish" pitchFamily="2" charset="0"/>
                <a:ea typeface="Toonish" pitchFamily="2" charset="0"/>
              </a:rPr>
              <a:t>Identify words and phrases related to vacations</a:t>
            </a:r>
            <a:endParaRPr lang="en-US" sz="36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0659" y="4261474"/>
            <a:ext cx="8740953" cy="132343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2. </a:t>
            </a:r>
            <a:r>
              <a:rPr lang="en-US" sz="4000" dirty="0" smtClean="0">
                <a:latin typeface="Toonish" pitchFamily="2" charset="0"/>
                <a:ea typeface="Toonish" pitchFamily="2" charset="0"/>
              </a:rPr>
              <a:t>Tell about actions that happened in the past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5174" y="5964893"/>
            <a:ext cx="8740953" cy="70788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3. Form the </a:t>
            </a:r>
            <a:r>
              <a:rPr lang="en-US" sz="4000" dirty="0" err="1" smtClean="0">
                <a:latin typeface="Toonish" pitchFamily="2" charset="0"/>
                <a:ea typeface="Toonish" pitchFamily="2" charset="0"/>
              </a:rPr>
              <a:t>passe</a:t>
            </a:r>
            <a:r>
              <a:rPr lang="en-US" sz="4000" dirty="0" smtClean="0">
                <a:latin typeface="Toonish" pitchFamily="2" charset="0"/>
                <a:ea typeface="Toonish" pitchFamily="2" charset="0"/>
              </a:rPr>
              <a:t> compose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39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119</cp:revision>
  <dcterms:created xsi:type="dcterms:W3CDTF">2011-09-14T23:22:57Z</dcterms:created>
  <dcterms:modified xsi:type="dcterms:W3CDTF">2014-10-13T15:09:37Z</dcterms:modified>
</cp:coreProperties>
</file>